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  <a:srgbClr val="7C3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32FE8-8258-4AA7-95ED-60101B4CAC10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8356D1-9F80-494B-9A4A-5779A68B9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5550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710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1452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165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494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1356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401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231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576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6694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866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836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222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/>
          <p:cNvSpPr txBox="1"/>
          <p:nvPr/>
        </p:nvSpPr>
        <p:spPr>
          <a:xfrm>
            <a:off x="378807" y="1583673"/>
            <a:ext cx="7349183" cy="4990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s-MX" dirty="0">
                <a:latin typeface="Arial Rounded MT Bold" panose="020F0704030504030204" pitchFamily="34" charset="0"/>
              </a:rPr>
              <a:t>El Instituto Electoral de Coahuila pone a su disposición el enlace a través del cual podrá acceder a la información </a:t>
            </a:r>
            <a:r>
              <a:rPr lang="es-ES" dirty="0">
                <a:latin typeface="Arial Rounded MT Bold" panose="020F0704030504030204" pitchFamily="34" charset="0"/>
              </a:rPr>
              <a:t>financiera sobre el presupuesto asignado, así como los informes del ejercicio trimestral del gasto, en términos de la Ley General de Contabilidad Gubernamental y demás disposiciones jurídicas aplicables</a:t>
            </a:r>
            <a:r>
              <a:rPr lang="es-MX" sz="1800" dirty="0">
                <a:latin typeface="Arial Rounded MT Bold" panose="020F0704030504030204" pitchFamily="34" charset="0"/>
              </a:rPr>
              <a:t>, según lo establece el Articulo 65, </a:t>
            </a:r>
            <a:r>
              <a:rPr lang="es-MX" sz="1800">
                <a:latin typeface="Arial Rounded MT Bold" panose="020F0704030504030204" pitchFamily="34" charset="0"/>
              </a:rPr>
              <a:t>Fracción </a:t>
            </a:r>
            <a:r>
              <a:rPr lang="es-MX">
                <a:latin typeface="Arial Rounded MT Bold" panose="020F0704030504030204" pitchFamily="34" charset="0"/>
              </a:rPr>
              <a:t>X</a:t>
            </a:r>
            <a:r>
              <a:rPr lang="es-MX" sz="1800">
                <a:latin typeface="Arial Rounded MT Bold" panose="020F0704030504030204" pitchFamily="34" charset="0"/>
              </a:rPr>
              <a:t>IX</a:t>
            </a:r>
            <a:r>
              <a:rPr lang="es-MX" sz="1800" dirty="0">
                <a:latin typeface="Arial Rounded MT Bold" panose="020F0704030504030204" pitchFamily="34" charset="0"/>
              </a:rPr>
              <a:t>, de la </a:t>
            </a:r>
            <a:r>
              <a:rPr lang="es-ES" sz="1800" dirty="0">
                <a:latin typeface="Arial Rounded MT Bold" panose="020F0704030504030204" pitchFamily="34" charset="0"/>
              </a:rPr>
              <a:t>Ley General de Trasparencia y Acceso a la Información Pública</a:t>
            </a:r>
            <a:r>
              <a:rPr lang="es-MX" sz="1800" dirty="0">
                <a:latin typeface="Arial Rounded MT Bold" panose="020F0704030504030204" pitchFamily="34" charset="0"/>
              </a:rPr>
              <a:t>:</a:t>
            </a:r>
            <a:endParaRPr lang="es-ES" dirty="0">
              <a:latin typeface="Arial Rounded MT Bold" panose="020F0704030504030204" pitchFamily="34" charset="0"/>
            </a:endParaRPr>
          </a:p>
          <a:p>
            <a:pPr algn="just">
              <a:lnSpc>
                <a:spcPct val="200000"/>
              </a:lnSpc>
            </a:pPr>
            <a:r>
              <a:rPr lang="es-MX" u="sng" dirty="0">
                <a:solidFill>
                  <a:srgbClr val="0070C0"/>
                </a:solidFill>
                <a:latin typeface="Arial Rounded MT Bold" panose="020F0704030504030204" pitchFamily="34" charset="0"/>
              </a:rPr>
              <a:t>https://iecoah.org.mx/informes-de-avances-de-gestion-financiera/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894254" y="544640"/>
            <a:ext cx="34883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200" dirty="0">
                <a:solidFill>
                  <a:srgbClr val="7C3F99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68CDC51-8395-4EB7-9FFB-288C94EA44B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2939" y="394602"/>
            <a:ext cx="2798757" cy="964278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A2D9AE55-A256-46BD-B959-203425323B58}"/>
              </a:ext>
            </a:extLst>
          </p:cNvPr>
          <p:cNvSpPr/>
          <p:nvPr/>
        </p:nvSpPr>
        <p:spPr>
          <a:xfrm>
            <a:off x="8851993" y="3934691"/>
            <a:ext cx="3074964" cy="2327564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>
                <a:latin typeface="Arial Rounded MT Bold" panose="020F0704030504030204" pitchFamily="34" charset="0"/>
              </a:rPr>
              <a:t>Articulo 65 </a:t>
            </a:r>
          </a:p>
          <a:p>
            <a:pPr algn="ctr"/>
            <a:r>
              <a:rPr lang="es-MX" sz="2000" b="1" dirty="0">
                <a:latin typeface="Arial Rounded MT Bold" panose="020F0704030504030204" pitchFamily="34" charset="0"/>
              </a:rPr>
              <a:t>Fracción XIX</a:t>
            </a:r>
          </a:p>
          <a:p>
            <a:pPr algn="ctr"/>
            <a:r>
              <a:rPr lang="es-MX" sz="2000" dirty="0">
                <a:latin typeface="Arial Rounded MT Bold" panose="020F0704030504030204" pitchFamily="34" charset="0"/>
              </a:rPr>
              <a:t>Información Financiera</a:t>
            </a:r>
          </a:p>
          <a:p>
            <a:pPr algn="ctr"/>
            <a:endParaRPr lang="es-MX" sz="2000" dirty="0">
              <a:latin typeface="Arial Rounded MT Bold" panose="020F0704030504030204" pitchFamily="34" charset="0"/>
            </a:endParaRP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D2F3845A-A49C-F0D5-07F9-A29C31766DC1}"/>
              </a:ext>
            </a:extLst>
          </p:cNvPr>
          <p:cNvGrpSpPr/>
          <p:nvPr/>
        </p:nvGrpSpPr>
        <p:grpSpPr>
          <a:xfrm>
            <a:off x="4946077" y="143315"/>
            <a:ext cx="4297980" cy="1440358"/>
            <a:chOff x="7820286" y="994753"/>
            <a:chExt cx="4297980" cy="1440358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4584C065-AA6D-6DA4-5088-0CD470F07799}"/>
                </a:ext>
              </a:extLst>
            </p:cNvPr>
            <p:cNvSpPr/>
            <p:nvPr/>
          </p:nvSpPr>
          <p:spPr>
            <a:xfrm>
              <a:off x="7820286" y="994753"/>
              <a:ext cx="2569871" cy="461665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8E5D95"/>
                  </a:solidFill>
                </a:rPr>
                <a:t>31 de agosto de 2025</a:t>
              </a:r>
            </a:p>
          </p:txBody>
        </p: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E34CFF6F-286D-E09A-68D6-2EE096624ED8}"/>
                </a:ext>
              </a:extLst>
            </p:cNvPr>
            <p:cNvSpPr/>
            <p:nvPr/>
          </p:nvSpPr>
          <p:spPr>
            <a:xfrm>
              <a:off x="7820286" y="1788780"/>
              <a:ext cx="429798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8E5D95"/>
                  </a:solidFill>
                </a:rPr>
                <a:t>C.P. Aída Leticia De la Garza Muñoz</a:t>
              </a:r>
            </a:p>
            <a:p>
              <a:r>
                <a:rPr lang="es-MX" sz="1200" b="1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id="{EF373467-085F-0ACF-0CFC-DAFD0DA5D268}"/>
              </a:ext>
            </a:extLst>
          </p:cNvPr>
          <p:cNvSpPr/>
          <p:nvPr/>
        </p:nvSpPr>
        <p:spPr>
          <a:xfrm>
            <a:off x="4946077" y="544640"/>
            <a:ext cx="18839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</a:p>
          <a:p>
            <a:r>
              <a:rPr lang="es-ES" sz="1200" b="1" dirty="0">
                <a:solidFill>
                  <a:srgbClr val="8E5D95"/>
                </a:solidFill>
              </a:rPr>
              <a:t>01 al </a:t>
            </a:r>
            <a:r>
              <a:rPr lang="es-MX" sz="1200" b="1" dirty="0">
                <a:solidFill>
                  <a:srgbClr val="8E5D95"/>
                </a:solidFill>
              </a:rPr>
              <a:t>31 de agosto </a:t>
            </a:r>
            <a:r>
              <a:rPr lang="es-ES" sz="1200" b="1" dirty="0">
                <a:solidFill>
                  <a:srgbClr val="8E5D95"/>
                </a:solidFill>
              </a:rPr>
              <a:t>de 2025</a:t>
            </a:r>
            <a:endParaRPr lang="es-MX" sz="1200" b="1" dirty="0">
              <a:solidFill>
                <a:srgbClr val="8E5D9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9396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2186</TotalTime>
  <Words>137</Words>
  <Application>Microsoft Office PowerPoint</Application>
  <PresentationFormat>Panorámica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Iris EM</dc:creator>
  <cp:lastModifiedBy>Dayba Alvarado</cp:lastModifiedBy>
  <cp:revision>162</cp:revision>
  <cp:lastPrinted>2016-02-08T17:12:47Z</cp:lastPrinted>
  <dcterms:created xsi:type="dcterms:W3CDTF">2016-01-18T17:46:42Z</dcterms:created>
  <dcterms:modified xsi:type="dcterms:W3CDTF">2025-09-03T17:12:51Z</dcterms:modified>
</cp:coreProperties>
</file>